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98" r:id="rId214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14" Type="http://schemas.openxmlformats.org/officeDocument/2006/relationships/slide" Target="slides/slide143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5" name="Shape 5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6" name="Google Shape;5066;g33c5e4031bd_0_9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7" name="Google Shape;5067;g33c5e4031bd_0_90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6.xml"/><Relationship Id="rId2" Type="http://schemas.openxmlformats.org/officeDocument/2006/relationships/notesSlide" Target="../notesSlides/notesSlide143.xml"/></Relationships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8" name="Shape 5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9" name="Google Shape;5069;p711"/>
          <p:cNvSpPr txBox="1"/>
          <p:nvPr>
            <p:ph type="title"/>
          </p:nvPr>
        </p:nvSpPr>
        <p:spPr>
          <a:xfrm>
            <a:off x="152400" y="205978"/>
            <a:ext cx="88392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Font typeface="Comic Sans MS"/>
              <a:buNone/>
            </a:pPr>
            <a:r>
              <a:rPr b="1" i="0" lang="zh-CN" sz="216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Greatest Common Factor</a:t>
            </a:r>
            <a:endParaRPr b="1" i="0" sz="216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70" name="Google Shape;5070;p711"/>
          <p:cNvSpPr txBox="1"/>
          <p:nvPr>
            <p:ph idx="1" type="body"/>
          </p:nvPr>
        </p:nvSpPr>
        <p:spPr>
          <a:xfrm>
            <a:off x="152400" y="571500"/>
            <a:ext cx="88392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Essential Question</a:t>
            </a:r>
            <a:r>
              <a:rPr b="0" i="0" lang="zh-CN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/>
          </a:p>
          <a:p>
            <a:pPr indent="0" lvl="0" marL="0" marR="0" rtl="0" algn="ctr">
              <a:spcBef>
                <a:spcPts val="960"/>
              </a:spcBef>
              <a:spcAft>
                <a:spcPts val="0"/>
              </a:spcAft>
              <a:buClr>
                <a:srgbClr val="7030A0"/>
              </a:buClr>
              <a:buFont typeface="Arial"/>
              <a:buNone/>
            </a:pPr>
            <a:r>
              <a:rPr b="0" i="1" lang="zh-CN" sz="48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“How are GCFs and LCMs similar”</a:t>
            </a:r>
            <a:endParaRPr b="0" i="1" sz="480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71" name="Google Shape;5071;p711"/>
          <p:cNvSpPr/>
          <p:nvPr/>
        </p:nvSpPr>
        <p:spPr>
          <a:xfrm>
            <a:off x="3172448" y="2570148"/>
            <a:ext cx="2143200" cy="2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